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312664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559552"/>
            <a:ext cx="393192" cy="5486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559552"/>
            <a:ext cx="227685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Author: NAVXXN 07</a:t>
            </a:r>
            <a:endParaRPr lang="en-US" sz="1920" dirty="0"/>
          </a:p>
        </p:txBody>
      </p:sp>
      <p:sp>
        <p:nvSpPr>
          <p:cNvPr id="7" name="Text 1"/>
          <p:cNvSpPr/>
          <p:nvPr/>
        </p:nvSpPr>
        <p:spPr>
          <a:xfrm>
            <a:off x="1170432" y="5897880"/>
            <a:ext cx="2276856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15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Created with Pi</a:t>
            </a:r>
            <a:endParaRPr lang="en-US" sz="1150" dirty="0"/>
          </a:p>
        </p:txBody>
      </p:sp>
      <p:sp>
        <p:nvSpPr>
          <p:cNvPr id="8" name="Text 2"/>
          <p:cNvSpPr/>
          <p:nvPr/>
        </p:nvSpPr>
        <p:spPr>
          <a:xfrm>
            <a:off x="685800" y="42519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Portfolio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335584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Contact Me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5660136" y="4178808"/>
            <a:ext cx="8293608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Explore our developer-friendly HTML to PDF API. Printed using PDFCrowd. HTML to PDF.</a:t>
            </a:r>
            <a:endParaRPr lang="en-US" sz="15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118104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43891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1. Personal Information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7626096" y="4389120"/>
            <a:ext cx="611733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2. Contact Me</a:t>
            </a:r>
            <a:endParaRPr lang="en-US" sz="19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4922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1719072"/>
            <a:ext cx="7708392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01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704088" y="3136392"/>
            <a:ext cx="770839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80390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7024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365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1937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66013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Personal Information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97696" y="1719072"/>
            <a:ext cx="4946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347472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Name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5660136" y="4306824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NAVEEN B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47472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Father's Name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4306824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BABU S</a:t>
            </a: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47472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Mother's Name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4306824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SELVI B</a:t>
            </a:r>
            <a:endParaRPr lang="en-US" sz="15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660136" y="347472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Hobby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5660136" y="4306824"/>
            <a:ext cx="829360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PLAYING GAMES</a:t>
            </a:r>
            <a:endParaRPr lang="en-US" sz="15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346704"/>
            <a:ext cx="8293608" cy="9784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526280"/>
            <a:ext cx="8293608" cy="97840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346704"/>
            <a:ext cx="128016" cy="97840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526280"/>
            <a:ext cx="128016" cy="97840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2523744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Contact Information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978408" y="3474720"/>
            <a:ext cx="77815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Mobile</a:t>
            </a:r>
            <a:endParaRPr lang="en-US" sz="1920" dirty="0"/>
          </a:p>
        </p:txBody>
      </p:sp>
      <p:sp>
        <p:nvSpPr>
          <p:cNvPr id="10" name="Text 2"/>
          <p:cNvSpPr/>
          <p:nvPr/>
        </p:nvSpPr>
        <p:spPr>
          <a:xfrm>
            <a:off x="978408" y="3959352"/>
            <a:ext cx="77815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8610411593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978408" y="4654296"/>
            <a:ext cx="778154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DBDBDB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Email</a:t>
            </a:r>
            <a:endParaRPr lang="en-US" sz="1920" dirty="0"/>
          </a:p>
        </p:txBody>
      </p:sp>
      <p:sp>
        <p:nvSpPr>
          <p:cNvPr id="12" name="Text 4"/>
          <p:cNvSpPr/>
          <p:nvPr/>
        </p:nvSpPr>
        <p:spPr>
          <a:xfrm>
            <a:off x="978408" y="5129784"/>
            <a:ext cx="77815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DBDBDB"/>
                </a:solidFill>
                <a:latin typeface="思源黑体-Medium" pitchFamily="34" charset="0"/>
                <a:ea typeface="思源黑体-Medium" pitchFamily="34" charset="-122"/>
                <a:cs typeface="思源黑体-Medium" pitchFamily="34" charset="-120"/>
              </a:rPr>
              <a:t> navxxn1234@gmail.com</a:t>
            </a:r>
            <a:endParaRPr lang="en-US" sz="15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4922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04088" y="1719072"/>
            <a:ext cx="7708392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9600"/>
              </a:lnSpc>
              <a:buNone/>
            </a:pPr>
            <a:r>
              <a:rPr lang="en-US" sz="768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02</a:t>
            </a:r>
            <a:endParaRPr lang="en-US" sz="7680" dirty="0"/>
          </a:p>
        </p:txBody>
      </p:sp>
      <p:sp>
        <p:nvSpPr>
          <p:cNvPr id="6" name="Text 1"/>
          <p:cNvSpPr/>
          <p:nvPr/>
        </p:nvSpPr>
        <p:spPr>
          <a:xfrm>
            <a:off x="704088" y="3136392"/>
            <a:ext cx="770839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3803904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270248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47365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0" name="Text 5"/>
          <p:cNvSpPr/>
          <p:nvPr/>
        </p:nvSpPr>
        <p:spPr>
          <a:xfrm>
            <a:off x="685800" y="51937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1" name="Text 6"/>
          <p:cNvSpPr/>
          <p:nvPr/>
        </p:nvSpPr>
        <p:spPr>
          <a:xfrm>
            <a:off x="685800" y="566013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77D8F2"/>
                </a:solidFill>
                <a:latin typeface="Alibaba-PuHuiTi" pitchFamily="34" charset="0"/>
                <a:ea typeface="Alibaba-PuHuiTi" pitchFamily="34" charset="-122"/>
                <a:cs typeface="Alibaba-PuHuiTi" pitchFamily="34" charset="-120"/>
              </a:rPr>
              <a:t>Contact Me</a:t>
            </a:r>
            <a:endParaRPr lang="en-US" sz="3840" dirty="0"/>
          </a:p>
        </p:txBody>
      </p:sp>
      <p:sp>
        <p:nvSpPr>
          <p:cNvPr id="12" name="Text 7"/>
          <p:cNvSpPr/>
          <p:nvPr/>
        </p:nvSpPr>
        <p:spPr>
          <a:xfrm>
            <a:off x="8997696" y="1719072"/>
            <a:ext cx="4946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2025-09-02T09:13:26Z</dcterms:created>
  <dcterms:modified xsi:type="dcterms:W3CDTF">2025-09-02T09:13:26Z</dcterms:modified>
</cp:coreProperties>
</file>